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03월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104872</c:v>
                </c:pt>
                <c:pt idx="1">
                  <c:v>156848</c:v>
                </c:pt>
                <c:pt idx="2">
                  <c:v>145487</c:v>
                </c:pt>
                <c:pt idx="3">
                  <c:v>121301</c:v>
                </c:pt>
                <c:pt idx="4">
                  <c:v>101043</c:v>
                </c:pt>
                <c:pt idx="5">
                  <c:v>41051</c:v>
                </c:pt>
                <c:pt idx="6">
                  <c:v>18538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03월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85933</c:v>
                </c:pt>
                <c:pt idx="1">
                  <c:v>329322</c:v>
                </c:pt>
                <c:pt idx="2">
                  <c:v>328409</c:v>
                </c:pt>
                <c:pt idx="3">
                  <c:v>215696</c:v>
                </c:pt>
                <c:pt idx="4">
                  <c:v>259043</c:v>
                </c:pt>
                <c:pt idx="5">
                  <c:v>112708</c:v>
                </c:pt>
                <c:pt idx="6">
                  <c:v>42326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03월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207871</c:v>
                </c:pt>
                <c:pt idx="1">
                  <c:v>294100</c:v>
                </c:pt>
                <c:pt idx="2">
                  <c:v>287902</c:v>
                </c:pt>
                <c:pt idx="3">
                  <c:v>258610</c:v>
                </c:pt>
                <c:pt idx="4">
                  <c:v>213808</c:v>
                </c:pt>
                <c:pt idx="5">
                  <c:v>88545</c:v>
                </c:pt>
                <c:pt idx="6">
                  <c:v>32151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03월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170428</c:v>
                </c:pt>
                <c:pt idx="1">
                  <c:v>605903</c:v>
                </c:pt>
                <c:pt idx="2">
                  <c:v>647768</c:v>
                </c:pt>
                <c:pt idx="3">
                  <c:v>457721</c:v>
                </c:pt>
                <c:pt idx="4">
                  <c:v>480623</c:v>
                </c:pt>
                <c:pt idx="5">
                  <c:v>220644</c:v>
                </c:pt>
                <c:pt idx="6">
                  <c:v>74215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03월</c:v>
                </c:pt>
                <c:pt idx="1">
                  <c:v>2021년 03월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693847</c:v>
                </c:pt>
                <c:pt idx="1">
                  <c:v>689140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03월</c:v>
                </c:pt>
                <c:pt idx="1">
                  <c:v>2021년 03월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1283865</c:v>
                </c:pt>
                <c:pt idx="1">
                  <c:v>1373437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03월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우크라이나</c:v>
                </c:pt>
                <c:pt idx="3">
                  <c:v>네덜란드</c:v>
                </c:pt>
                <c:pt idx="4">
                  <c:v>인도네시아</c:v>
                </c:pt>
                <c:pt idx="5">
                  <c:v>미국</c:v>
                </c:pt>
                <c:pt idx="6">
                  <c:v>베트남</c:v>
                </c:pt>
                <c:pt idx="7">
                  <c:v>인도</c:v>
                </c:pt>
                <c:pt idx="8">
                  <c:v>미얀마</c:v>
                </c:pt>
                <c:pt idx="9">
                  <c:v>말레이시아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3862</c:v>
                </c:pt>
                <c:pt idx="1">
                  <c:v>257</c:v>
                </c:pt>
                <c:pt idx="2">
                  <c:v>116</c:v>
                </c:pt>
                <c:pt idx="3">
                  <c:v>141</c:v>
                </c:pt>
                <c:pt idx="4">
                  <c:v>312</c:v>
                </c:pt>
                <c:pt idx="5">
                  <c:v>179</c:v>
                </c:pt>
                <c:pt idx="6">
                  <c:v>287</c:v>
                </c:pt>
                <c:pt idx="7">
                  <c:v>42</c:v>
                </c:pt>
                <c:pt idx="8">
                  <c:v>142</c:v>
                </c:pt>
                <c:pt idx="9">
                  <c:v>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03월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우크라이나</c:v>
                </c:pt>
                <c:pt idx="3">
                  <c:v>네덜란드</c:v>
                </c:pt>
                <c:pt idx="4">
                  <c:v>인도네시아</c:v>
                </c:pt>
                <c:pt idx="5">
                  <c:v>미국</c:v>
                </c:pt>
                <c:pt idx="6">
                  <c:v>베트남</c:v>
                </c:pt>
                <c:pt idx="7">
                  <c:v>인도</c:v>
                </c:pt>
                <c:pt idx="8">
                  <c:v>미얀마</c:v>
                </c:pt>
                <c:pt idx="9">
                  <c:v>말레이시아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2452</c:v>
                </c:pt>
                <c:pt idx="1">
                  <c:v>319</c:v>
                </c:pt>
                <c:pt idx="2">
                  <c:v>219</c:v>
                </c:pt>
                <c:pt idx="3">
                  <c:v>174</c:v>
                </c:pt>
                <c:pt idx="4">
                  <c:v>149</c:v>
                </c:pt>
                <c:pt idx="5">
                  <c:v>130</c:v>
                </c:pt>
                <c:pt idx="6">
                  <c:v>97</c:v>
                </c:pt>
                <c:pt idx="7">
                  <c:v>64</c:v>
                </c:pt>
                <c:pt idx="8">
                  <c:v>44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03월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82037</c:v>
                </c:pt>
                <c:pt idx="1">
                  <c:v>84416</c:v>
                </c:pt>
                <c:pt idx="2">
                  <c:v>90368</c:v>
                </c:pt>
                <c:pt idx="3">
                  <c:v>86079</c:v>
                </c:pt>
                <c:pt idx="4">
                  <c:v>68331</c:v>
                </c:pt>
                <c:pt idx="5">
                  <c:v>30733</c:v>
                </c:pt>
                <c:pt idx="6">
                  <c:v>9079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03월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62096</c:v>
                </c:pt>
                <c:pt idx="1">
                  <c:v>159960</c:v>
                </c:pt>
                <c:pt idx="2">
                  <c:v>213175</c:v>
                </c:pt>
                <c:pt idx="3">
                  <c:v>151867</c:v>
                </c:pt>
                <c:pt idx="4">
                  <c:v>141812</c:v>
                </c:pt>
                <c:pt idx="5">
                  <c:v>76766</c:v>
                </c:pt>
                <c:pt idx="6">
                  <c:v>23728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03월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85874</c:v>
                </c:pt>
                <c:pt idx="1">
                  <c:v>94139</c:v>
                </c:pt>
                <c:pt idx="2">
                  <c:v>103124</c:v>
                </c:pt>
                <c:pt idx="3">
                  <c:v>87115</c:v>
                </c:pt>
                <c:pt idx="4">
                  <c:v>71029</c:v>
                </c:pt>
                <c:pt idx="5">
                  <c:v>29294</c:v>
                </c:pt>
                <c:pt idx="6">
                  <c:v>12837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03월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62187</c:v>
                </c:pt>
                <c:pt idx="1">
                  <c:v>187067</c:v>
                </c:pt>
                <c:pt idx="2">
                  <c:v>228286</c:v>
                </c:pt>
                <c:pt idx="3">
                  <c:v>150708</c:v>
                </c:pt>
                <c:pt idx="4">
                  <c:v>191758</c:v>
                </c:pt>
                <c:pt idx="5">
                  <c:v>87328</c:v>
                </c:pt>
                <c:pt idx="6">
                  <c:v>32251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03월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167911</c:v>
                </c:pt>
                <c:pt idx="1">
                  <c:v>178555</c:v>
                </c:pt>
                <c:pt idx="2">
                  <c:v>193492</c:v>
                </c:pt>
                <c:pt idx="3">
                  <c:v>173194</c:v>
                </c:pt>
                <c:pt idx="4">
                  <c:v>139360</c:v>
                </c:pt>
                <c:pt idx="5">
                  <c:v>60027</c:v>
                </c:pt>
                <c:pt idx="6">
                  <c:v>21916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03월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124283</c:v>
                </c:pt>
                <c:pt idx="1">
                  <c:v>347027</c:v>
                </c:pt>
                <c:pt idx="2">
                  <c:v>441461</c:v>
                </c:pt>
                <c:pt idx="3">
                  <c:v>302575</c:v>
                </c:pt>
                <c:pt idx="4">
                  <c:v>333570</c:v>
                </c:pt>
                <c:pt idx="5">
                  <c:v>164094</c:v>
                </c:pt>
                <c:pt idx="6">
                  <c:v>55979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03월</c:v>
                </c:pt>
                <c:pt idx="1">
                  <c:v>2021년 03월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451043</c:v>
                </c:pt>
                <c:pt idx="1">
                  <c:v>483412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03월</c:v>
                </c:pt>
                <c:pt idx="1">
                  <c:v>2021년 03월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829404</c:v>
                </c:pt>
                <c:pt idx="1">
                  <c:v>939585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03월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124458</c:v>
                </c:pt>
                <c:pt idx="1">
                  <c:v>178926</c:v>
                </c:pt>
                <c:pt idx="2">
                  <c:v>173930</c:v>
                </c:pt>
                <c:pt idx="3">
                  <c:v>176558</c:v>
                </c:pt>
                <c:pt idx="4">
                  <c:v>144448</c:v>
                </c:pt>
                <c:pt idx="5">
                  <c:v>61282</c:v>
                </c:pt>
                <c:pt idx="6">
                  <c:v>17099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03월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104192</c:v>
                </c:pt>
                <c:pt idx="1">
                  <c:v>315646</c:v>
                </c:pt>
                <c:pt idx="2">
                  <c:v>376012</c:v>
                </c:pt>
                <c:pt idx="3">
                  <c:v>286682</c:v>
                </c:pt>
                <c:pt idx="4">
                  <c:v>260695</c:v>
                </c:pt>
                <c:pt idx="5">
                  <c:v>132606</c:v>
                </c:pt>
                <c:pt idx="6">
                  <c:v>40764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03월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우크라이나</c:v>
                </c:pt>
                <c:pt idx="4">
                  <c:v>인도네시아</c:v>
                </c:pt>
                <c:pt idx="5">
                  <c:v>필리핀</c:v>
                </c:pt>
                <c:pt idx="6">
                  <c:v>네덜란드</c:v>
                </c:pt>
                <c:pt idx="7">
                  <c:v>캐나다</c:v>
                </c:pt>
                <c:pt idx="8">
                  <c:v>베트남</c:v>
                </c:pt>
                <c:pt idx="9">
                  <c:v>말레이시아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2127</c:v>
                </c:pt>
                <c:pt idx="1">
                  <c:v>305</c:v>
                </c:pt>
                <c:pt idx="2">
                  <c:v>295</c:v>
                </c:pt>
                <c:pt idx="3">
                  <c:v>80</c:v>
                </c:pt>
                <c:pt idx="4">
                  <c:v>229</c:v>
                </c:pt>
                <c:pt idx="5">
                  <c:v>62</c:v>
                </c:pt>
                <c:pt idx="6">
                  <c:v>76</c:v>
                </c:pt>
                <c:pt idx="7">
                  <c:v>175</c:v>
                </c:pt>
                <c:pt idx="8">
                  <c:v>137</c:v>
                </c:pt>
                <c:pt idx="9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03월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미국</c:v>
                </c:pt>
                <c:pt idx="3">
                  <c:v>우크라이나</c:v>
                </c:pt>
                <c:pt idx="4">
                  <c:v>인도네시아</c:v>
                </c:pt>
                <c:pt idx="5">
                  <c:v>필리핀</c:v>
                </c:pt>
                <c:pt idx="6">
                  <c:v>네덜란드</c:v>
                </c:pt>
                <c:pt idx="7">
                  <c:v>캐나다</c:v>
                </c:pt>
                <c:pt idx="8">
                  <c:v>베트남</c:v>
                </c:pt>
                <c:pt idx="9">
                  <c:v>말레이시아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1279</c:v>
                </c:pt>
                <c:pt idx="1">
                  <c:v>369</c:v>
                </c:pt>
                <c:pt idx="2">
                  <c:v>254</c:v>
                </c:pt>
                <c:pt idx="3">
                  <c:v>127</c:v>
                </c:pt>
                <c:pt idx="4">
                  <c:v>103</c:v>
                </c:pt>
                <c:pt idx="5">
                  <c:v>88</c:v>
                </c:pt>
                <c:pt idx="6">
                  <c:v>72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03월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127539</c:v>
                </c:pt>
                <c:pt idx="1">
                  <c:v>192337</c:v>
                </c:pt>
                <c:pt idx="2">
                  <c:v>168519</c:v>
                </c:pt>
                <c:pt idx="3">
                  <c:v>146555</c:v>
                </c:pt>
                <c:pt idx="4">
                  <c:v>118587</c:v>
                </c:pt>
                <c:pt idx="5">
                  <c:v>48659</c:v>
                </c:pt>
                <c:pt idx="6">
                  <c:v>22772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03월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104506</c:v>
                </c:pt>
                <c:pt idx="1">
                  <c:v>372573</c:v>
                </c:pt>
                <c:pt idx="2">
                  <c:v>388775</c:v>
                </c:pt>
                <c:pt idx="3">
                  <c:v>254760</c:v>
                </c:pt>
                <c:pt idx="4">
                  <c:v>308521</c:v>
                </c:pt>
                <c:pt idx="5">
                  <c:v>141111</c:v>
                </c:pt>
                <c:pt idx="6">
                  <c:v>53784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03월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251997</c:v>
                </c:pt>
                <c:pt idx="1">
                  <c:v>371263</c:v>
                </c:pt>
                <c:pt idx="2">
                  <c:v>342449</c:v>
                </c:pt>
                <c:pt idx="3">
                  <c:v>323113</c:v>
                </c:pt>
                <c:pt idx="4">
                  <c:v>263035</c:v>
                </c:pt>
                <c:pt idx="5">
                  <c:v>109941</c:v>
                </c:pt>
                <c:pt idx="6">
                  <c:v>39871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03월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208698</c:v>
                </c:pt>
                <c:pt idx="1">
                  <c:v>688219</c:v>
                </c:pt>
                <c:pt idx="2">
                  <c:v>764787</c:v>
                </c:pt>
                <c:pt idx="3">
                  <c:v>541442</c:v>
                </c:pt>
                <c:pt idx="4">
                  <c:v>569216</c:v>
                </c:pt>
                <c:pt idx="5">
                  <c:v>273717</c:v>
                </c:pt>
                <c:pt idx="6">
                  <c:v>94548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03월</c:v>
                </c:pt>
                <c:pt idx="1">
                  <c:v>2021년 03월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876701</c:v>
                </c:pt>
                <c:pt idx="1">
                  <c:v>824968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03월</c:v>
                </c:pt>
                <c:pt idx="1">
                  <c:v>2021년 03월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1516597</c:v>
                </c:pt>
                <c:pt idx="1">
                  <c:v>1624030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03월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필리핀</c:v>
                </c:pt>
                <c:pt idx="3">
                  <c:v>미국</c:v>
                </c:pt>
                <c:pt idx="4">
                  <c:v>우크라이나</c:v>
                </c:pt>
                <c:pt idx="5">
                  <c:v>인도네시아</c:v>
                </c:pt>
                <c:pt idx="6">
                  <c:v>네덜란드</c:v>
                </c:pt>
                <c:pt idx="7">
                  <c:v>베트남</c:v>
                </c:pt>
                <c:pt idx="8">
                  <c:v>캐나다</c:v>
                </c:pt>
                <c:pt idx="9">
                  <c:v>인도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5989</c:v>
                </c:pt>
                <c:pt idx="1">
                  <c:v>447</c:v>
                </c:pt>
                <c:pt idx="2">
                  <c:v>319</c:v>
                </c:pt>
                <c:pt idx="3">
                  <c:v>474</c:v>
                </c:pt>
                <c:pt idx="4">
                  <c:v>196</c:v>
                </c:pt>
                <c:pt idx="5">
                  <c:v>541</c:v>
                </c:pt>
                <c:pt idx="6">
                  <c:v>217</c:v>
                </c:pt>
                <c:pt idx="7">
                  <c:v>424</c:v>
                </c:pt>
                <c:pt idx="8">
                  <c:v>278</c:v>
                </c:pt>
                <c:pt idx="9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03월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필리핀</c:v>
                </c:pt>
                <c:pt idx="3">
                  <c:v>미국</c:v>
                </c:pt>
                <c:pt idx="4">
                  <c:v>우크라이나</c:v>
                </c:pt>
                <c:pt idx="5">
                  <c:v>인도네시아</c:v>
                </c:pt>
                <c:pt idx="6">
                  <c:v>네덜란드</c:v>
                </c:pt>
                <c:pt idx="7">
                  <c:v>베트남</c:v>
                </c:pt>
                <c:pt idx="8">
                  <c:v>캐나다</c:v>
                </c:pt>
                <c:pt idx="9">
                  <c:v>인도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3731</c:v>
                </c:pt>
                <c:pt idx="1">
                  <c:v>413</c:v>
                </c:pt>
                <c:pt idx="2">
                  <c:v>407</c:v>
                </c:pt>
                <c:pt idx="3">
                  <c:v>384</c:v>
                </c:pt>
                <c:pt idx="4">
                  <c:v>346</c:v>
                </c:pt>
                <c:pt idx="5">
                  <c:v>252</c:v>
                </c:pt>
                <c:pt idx="6">
                  <c:v>246</c:v>
                </c:pt>
                <c:pt idx="7">
                  <c:v>142</c:v>
                </c:pt>
                <c:pt idx="8">
                  <c:v>91</c:v>
                </c:pt>
                <c:pt idx="9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03월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102999</c:v>
                </c:pt>
                <c:pt idx="1">
                  <c:v>137252</c:v>
                </c:pt>
                <c:pt idx="2">
                  <c:v>142415</c:v>
                </c:pt>
                <c:pt idx="3">
                  <c:v>137309</c:v>
                </c:pt>
                <c:pt idx="4">
                  <c:v>112765</c:v>
                </c:pt>
                <c:pt idx="5">
                  <c:v>47494</c:v>
                </c:pt>
                <c:pt idx="6">
                  <c:v>13613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03월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84495</c:v>
                </c:pt>
                <c:pt idx="1">
                  <c:v>276581</c:v>
                </c:pt>
                <c:pt idx="2">
                  <c:v>319359</c:v>
                </c:pt>
                <c:pt idx="3">
                  <c:v>242025</c:v>
                </c:pt>
                <c:pt idx="4">
                  <c:v>221580</c:v>
                </c:pt>
                <c:pt idx="5">
                  <c:v>107936</c:v>
                </c:pt>
                <c:pt idx="6">
                  <c:v>31889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03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2,764,092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9,959,102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696,374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3,570,599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6,698,423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7,276,940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14,505,638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6,354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693,847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1,283,865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176,944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1,373,437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2,657,302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693,847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1,283,865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1,373,437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2,657,302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695,733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2,657,302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970,004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2,657,302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3,220,565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6,198,328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6,711,780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696,374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3,264,323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6,711,780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1,768,989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829,404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1,768,989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1,768,989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1,279,663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1,768,989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1,937,365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3,760,774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4,321,494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2,034,707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4,321,494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모로코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모로코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03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2,764,092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9,959,102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554,174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696,374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6,698,423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14,505,638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574,145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696,374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369,154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696,374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286,866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465,553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03월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696,374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696,374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696,374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603,877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1,141,569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696,374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801,354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1,516,597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1,624,030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189,934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3,140,627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876,701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1,516,597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1,624,030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3,140,627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817,393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104,909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3,140,626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1,193,896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2,278,966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3,140,632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